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3" d="100"/>
          <a:sy n="63" d="100"/>
        </p:scale>
        <p:origin x="-92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FB9707-AAAA-4E50-8C94-9533B4D22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671A0ED-4895-4721-93FE-6A8D95753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BEA6B7-C4F2-436B-AF35-705DC3F7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9D62FD-6A38-48B6-8422-9895B3B7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C46782-D4B5-476E-8029-CA8DB261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F8D0E-CD60-40D0-926A-179AC4A5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3A29BD1-1447-479C-A0AE-FFE98B328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462E1F3-F8A3-44A8-9CEC-EE18AD1E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47C317-E258-4ECF-B3F3-423F9E4C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3F0FBA0-50AE-4756-BE9D-FDFE59C8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F5A9433-64DE-432C-B0B6-ADA537F7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0268C57-7D20-444C-B19E-A277F9F4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C3DF5FF-0CCD-43C8-BBBA-24331998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FE4A94-4F2A-454A-A17C-6E6B34E3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224053-3980-451A-9C61-1236C218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1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7F7658-0ED6-4017-90AD-6AB33857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54BC64-BB6A-448D-88BE-72EA10130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42FD7A-52F8-4C17-8085-50D73578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84DF97-25ED-4F26-8DDC-38881B34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40B79D7-B6F1-474D-93DD-8231C235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9D16E7-9E45-4618-AF4B-3A6881B9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C0C83A2-EC62-436D-B548-A577AA65E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8CBB052-0124-49C5-B30E-592FB53C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AAB11B-58E3-4420-93A1-31B5A8F1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F64909-FC1F-419F-BB39-46C4C213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1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73DC94-1C41-4BE0-8B1F-5955613A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67DAE7-3726-4B9C-A443-B420E948A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6CE3EB-E07D-4392-9B3B-2D762AC0F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708FB5C-E2B4-4127-8EA1-F9915062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0649A29-5BB6-4687-AB6D-979129E8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8910F62-A9A1-40A7-8309-858C4F5C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94DFA9-F13A-4EDE-9123-9E12D511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BE5ADC-398C-4E46-9029-11EBBD13C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BFD7DBB-1EDE-4EFB-81F6-0DAC9909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B6B185C-BFE7-462B-8557-8C53DDC4D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2231F47-4672-49C1-BFC6-23FE20221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648D373-0965-43D8-ABE8-200923F3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3E5CD0B-14C2-432D-81EB-728BB6E4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4EABC27-F02B-496F-8634-3D29BCEE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6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73E9B1-8942-4DC7-8BEA-0DFB81331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0770E5E-79EE-4029-A128-A257ADA4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4905891-5103-4251-9D53-DD8202E1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171913C-EE9E-4862-A91B-20CFF78D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4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009FA3A-E053-4077-B216-14CE40E7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6CA8AB8-BBEB-4E29-88CF-03E0C029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DA33DE0-276C-407D-A836-38BBF5CC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8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841DBE-284D-44A4-9839-ECE766F5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8AED8B-1B9C-4F29-870C-4E4D1E7B0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B75E13F-5323-4A52-BEAB-F2EFE12A3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365E13-4338-4BC5-9FB2-A25D8A2D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D86525D-8663-425E-84F4-ED6FBBA3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EB40DD-7EAB-4BE3-BA06-3B08D058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23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9401ED-A242-433A-AADF-BACD082F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50E93A1-A3FC-4240-9781-9F09BA1A1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93FF651-9C29-4FB1-ACE3-3DB96D83A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DBD90BA-E023-4DF8-9EE8-26072DE4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4927CE9-2F92-405D-9995-1F68D88F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AE0E277-FA59-4D3E-B2FE-474F4999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8FA89F-C866-4505-BE5E-6C8568D3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9D9DAAA-1941-41B8-A996-A25C9BB4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DD21FC-C2E9-45F8-AF39-3745B8B89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2227-A2E1-4E86-A585-7DA0CD1D1646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2FB134-0155-4854-B589-AC854FD66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BC472F-78CD-4A25-AF0D-94AB9BF6B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B220-4D0D-411A-ADF2-1F1B7C1BA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8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7284D8-D470-45B9-A0AE-D3D10673A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r="5531"/>
          <a:stretch/>
        </p:blipFill>
        <p:spPr>
          <a:xfrm>
            <a:off x="0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E1137A3-8430-4D6C-95AD-2E0CDC84FEE1}"/>
              </a:ext>
            </a:extLst>
          </p:cNvPr>
          <p:cNvSpPr/>
          <p:nvPr/>
        </p:nvSpPr>
        <p:spPr>
          <a:xfrm>
            <a:off x="4480560" y="5532120"/>
            <a:ext cx="7711436" cy="1317081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DB6906-BDFB-460D-9D38-AFD4ED65CD82}"/>
              </a:ext>
            </a:extLst>
          </p:cNvPr>
          <p:cNvSpPr txBox="1"/>
          <p:nvPr/>
        </p:nvSpPr>
        <p:spPr>
          <a:xfrm>
            <a:off x="3228199" y="5555397"/>
            <a:ext cx="8887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latin typeface="Times New Roman"/>
                <a:cs typeface="Times New Roman"/>
              </a:rPr>
              <a:t>Результаты научно-образовательной </a:t>
            </a:r>
          </a:p>
          <a:p>
            <a:pPr algn="r"/>
            <a:r>
              <a:rPr lang="ru-RU" sz="3600" b="1" dirty="0" smtClean="0">
                <a:latin typeface="Times New Roman"/>
                <a:cs typeface="Times New Roman"/>
              </a:rPr>
              <a:t>конференции «</a:t>
            </a:r>
            <a:r>
              <a:rPr lang="ru-RU" sz="3600" b="1" dirty="0" err="1">
                <a:latin typeface="Times New Roman"/>
                <a:cs typeface="Times New Roman"/>
              </a:rPr>
              <a:t>IT</a:t>
            </a:r>
            <a:r>
              <a:rPr lang="ru-RU" sz="3600" b="1" dirty="0">
                <a:latin typeface="Times New Roman"/>
                <a:cs typeface="Times New Roman"/>
              </a:rPr>
              <a:t>-Будущее</a:t>
            </a:r>
            <a:r>
              <a:rPr lang="ru-RU" sz="3600" b="1" dirty="0" smtClean="0">
                <a:latin typeface="Times New Roman"/>
                <a:cs typeface="Times New Roman"/>
              </a:rPr>
              <a:t>»,</a:t>
            </a:r>
            <a:r>
              <a:rPr lang="en-US" sz="3600" b="1" dirty="0" smtClean="0">
                <a:latin typeface="Times New Roman"/>
                <a:cs typeface="Times New Roman"/>
              </a:rPr>
              <a:t> 2020 </a:t>
            </a:r>
            <a:r>
              <a:rPr lang="ru-RU" sz="3600" b="1" dirty="0" smtClean="0">
                <a:latin typeface="Times New Roman"/>
                <a:cs typeface="Times New Roman"/>
              </a:rPr>
              <a:t>г.</a:t>
            </a:r>
            <a:endParaRPr lang="ru-RU" sz="3600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730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7284D8-D470-45B9-A0AE-D3D10673A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r="5531"/>
          <a:stretch/>
        </p:blipFill>
        <p:spPr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561E68-55EF-4BB0-9CA0-9FDD48F99372}"/>
              </a:ext>
            </a:extLst>
          </p:cNvPr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Плахатнюк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Александр Романович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Управление роботами с использованием графической среды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SCRATCH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лицей №28) 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Дзюба Т. В.</a:t>
            </a:r>
          </a:p>
          <a:p>
            <a:pPr marL="182563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Сивокоз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Артём Владиславович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Развивающая игровая приставка» 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лицей №4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ТМОЛ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Березовой А. В.</a:t>
            </a:r>
          </a:p>
          <a:p>
            <a:pPr marL="182563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Доронин Кирилл Дмитриевич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Автономный робот-исследователь»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механический колледж»)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Лаухин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Д. 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DB6906-BDFB-460D-9D38-AFD4ED65CD82}"/>
              </a:ext>
            </a:extLst>
          </p:cNvPr>
          <p:cNvSpPr txBox="1"/>
          <p:nvPr/>
        </p:nvSpPr>
        <p:spPr>
          <a:xfrm>
            <a:off x="210679" y="175677"/>
            <a:ext cx="88875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/>
                <a:cs typeface="Times New Roman"/>
              </a:rPr>
              <a:t>СЕКЦИЯ: «РОБОТОТЕХНИКА»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5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7284D8-D470-45B9-A0AE-D3D10673A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r="5531"/>
          <a:stretch/>
        </p:blipFill>
        <p:spPr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561E68-55EF-4BB0-9CA0-9FDD48F99372}"/>
              </a:ext>
            </a:extLst>
          </p:cNvPr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Бекезин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Сергей Александрович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Игра Марио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 с использованием библиотеки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Pygame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лицей №4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ТМОЛ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 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Фирсова С. А.</a:t>
            </a:r>
          </a:p>
          <a:p>
            <a:pPr marL="27463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Демин Олег Сергеевич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2Д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колледж морского приборостроения»)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Малыхина О. В.</a:t>
            </a:r>
          </a:p>
          <a:p>
            <a:pPr marL="27463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Сипунов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Роман Александрович,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Шитухин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Василий Васильевич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Разработка конструктора сайтов» 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механический колледж»)</a:t>
            </a:r>
          </a:p>
          <a:p>
            <a:pPr marL="274638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Ахаладзе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DB6906-BDFB-460D-9D38-AFD4ED65CD82}"/>
              </a:ext>
            </a:extLst>
          </p:cNvPr>
          <p:cNvSpPr txBox="1"/>
          <p:nvPr/>
        </p:nvSpPr>
        <p:spPr>
          <a:xfrm>
            <a:off x="210679" y="175677"/>
            <a:ext cx="116155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/>
                <a:cs typeface="Times New Roman"/>
              </a:rPr>
              <a:t>СЕКЦИЯ: «РАЗРАБОТКА ПРОГРАММНОГО ОБЕСПЕЧЕНИЯ»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9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7284D8-D470-45B9-A0AE-D3D10673A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r="5531"/>
          <a:stretch/>
        </p:blipFill>
        <p:spPr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561E68-55EF-4BB0-9CA0-9FDD48F99372}"/>
              </a:ext>
            </a:extLst>
          </p:cNvPr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Землякова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Наталья Константиновна, Веселов Денис Александрович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маршрутизаторе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CISCO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механический колледж»)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Ткачук С. В</a:t>
            </a:r>
          </a:p>
          <a:p>
            <a:pPr marL="182563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Львов Алексей Дмитриевич,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Ткаленко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Владислав Евгеньевич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система работы с недвижимостью на базе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технологий»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колледж морского приборостроения»)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Малыхина О. В.</a:t>
            </a:r>
          </a:p>
          <a:p>
            <a:pPr marL="182563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Федосова Кристина Денисовна,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Киперштейн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Юлия Дмитриевна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Современные биометрические методы аутентификации»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ГБПОУ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«Таганрогский механический колледж»)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Ахаладзе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И. Ш.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DB6906-BDFB-460D-9D38-AFD4ED65CD82}"/>
              </a:ext>
            </a:extLst>
          </p:cNvPr>
          <p:cNvSpPr txBox="1"/>
          <p:nvPr/>
        </p:nvSpPr>
        <p:spPr>
          <a:xfrm>
            <a:off x="210679" y="175677"/>
            <a:ext cx="88875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/>
                <a:cs typeface="Times New Roman"/>
              </a:rPr>
              <a:t>СЕКЦИЯ: «ИНФОРМАЦИОННАЯ БЕЗОПАСНОСТЬ»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0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7284D8-D470-45B9-A0AE-D3D10673A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r="5531"/>
          <a:stretch/>
        </p:blipFill>
        <p:spPr>
          <a:xfrm>
            <a:off x="3" y="10"/>
            <a:ext cx="10655455" cy="685799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2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2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561E68-55EF-4BB0-9CA0-9FDD48F99372}"/>
              </a:ext>
            </a:extLst>
          </p:cNvPr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Ивашкова Ульяна Алексеевна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Разработка интеллектуальной системы «Умный дом»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лицей №4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ТМОЛ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Березовой А. В.</a:t>
            </a:r>
          </a:p>
          <a:p>
            <a:pPr marL="182563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Арямова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Мария Андреевна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и принцип работы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нейросетей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лицей №4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ТМОЛ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 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Березовой А. В.</a:t>
            </a:r>
          </a:p>
          <a:p>
            <a:pPr marL="182563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3-е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Цуманенко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Виктория Геннадьевна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Технологии машинной графики и анимации»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(г. Таганрог,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МОБУСОШ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№3 им. Ю. А. Гагарина)</a:t>
            </a:r>
          </a:p>
          <a:p>
            <a:pPr marL="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Стельмах О. 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ADB6906-BDFB-460D-9D38-AFD4ED65CD82}"/>
              </a:ext>
            </a:extLst>
          </p:cNvPr>
          <p:cNvSpPr txBox="1"/>
          <p:nvPr/>
        </p:nvSpPr>
        <p:spPr>
          <a:xfrm>
            <a:off x="210679" y="175677"/>
            <a:ext cx="117984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/>
                <a:cs typeface="Times New Roman"/>
              </a:rPr>
              <a:t>СЕКЦИЯ: «СОВРЕМЕННЫЕ ИНФОРМАЦИОННЫЕ ТЕХНОЛОГИИ»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08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438</Words>
  <PresentationFormat>Произвольный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2019-01-18T10:55:49Z</dcterms:created>
  <dcterms:modified xsi:type="dcterms:W3CDTF">2020-11-29T07:58:24Z</dcterms:modified>
</cp:coreProperties>
</file>